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6858000" cy="9144000"/>
  <p:custDataLst>
    <p:tags r:id="rId3"/>
  </p:custDataLst>
  <p:defaultTextStyle>
    <a:defPPr>
      <a:defRPr lang="zh-CN"/>
    </a:defPPr>
    <a:lvl1pPr marL="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1pPr>
    <a:lvl2pPr marL="203009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2pPr>
    <a:lvl3pPr marL="406082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3pPr>
    <a:lvl4pPr marL="609092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4pPr>
    <a:lvl5pPr marL="812165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5pPr>
    <a:lvl6pPr marL="1015174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6pPr>
    <a:lvl7pPr marL="1218247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7pPr>
    <a:lvl8pPr marL="1421257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8pPr>
    <a:lvl9pPr marL="1624330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 showGuides="1">
      <p:cViewPr varScale="1">
        <p:scale>
          <a:sx n="15" d="100"/>
          <a:sy n="15" d="100"/>
        </p:scale>
        <p:origin x="2912" y="72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0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80" spc="-78" dirty="0"/>
          </a:p>
        </p:txBody>
      </p:sp>
      <p:grpSp>
        <p:nvGrpSpPr>
          <p:cNvPr id="8" name="Group 72"/>
          <p:cNvGrpSpPr/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/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7335"/>
            <a:ext cx="32399288" cy="87884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2024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2025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学年国家奖学金评选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mM4M2YyYzVhMzk2M2Y1YmYyMzQ4ZTViMGY1OWNlMGUifQ==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PMingLiU</vt:lpstr>
      <vt:lpstr>黑体</vt:lpstr>
      <vt:lpstr>华文新魏</vt:lpstr>
      <vt:lpstr>楷体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xule</cp:lastModifiedBy>
  <cp:revision>284</cp:revision>
  <dcterms:created xsi:type="dcterms:W3CDTF">2016-01-17T06:37:00Z</dcterms:created>
  <dcterms:modified xsi:type="dcterms:W3CDTF">2025-09-28T10:51:52Z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4AAE069F51B6477582AF2F435BA44B12_12</vt:lpwstr>
  </property>
  <property fmtid="{D5CDD505-2E9C-101B-9397-08002B2CF9AE}" pid="3" name="KSOProductBuildVer">
    <vt:lpwstr>2052-12.1.0.15673</vt:lpwstr>
  </property>
</Properties>
</file>