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2398970" cy="43200320"/>
  <p:notesSz cx="6858000" cy="9144000"/>
  <p:custDataLst>
    <p:tags r:id="rId7"/>
  </p:custDataLst>
  <p:defaultTextStyle>
    <a:defPPr>
      <a:defRPr lang="zh-CN"/>
    </a:defPPr>
    <a:lvl1pPr marL="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1pPr>
    <a:lvl2pPr marL="203009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2pPr>
    <a:lvl3pPr marL="406082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3pPr>
    <a:lvl4pPr marL="609092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4pPr>
    <a:lvl5pPr marL="812165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5pPr>
    <a:lvl6pPr marL="1015174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6pPr>
    <a:lvl7pPr marL="12182475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7pPr>
    <a:lvl8pPr marL="1421257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8pPr>
    <a:lvl9pPr marL="16243300" algn="l" defTabSz="4060825" rtl="0" eaLnBrk="1" latinLnBrk="0" hangingPunct="1">
      <a:defRPr sz="79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CBEDDD"/>
    <a:srgbClr val="99CCFF"/>
    <a:srgbClr val="003399"/>
    <a:srgbClr val="F9C791"/>
    <a:srgbClr val="FAD4AB"/>
    <a:srgbClr val="FFFFFF"/>
    <a:srgbClr val="FBC891"/>
    <a:srgbClr val="FFCC00"/>
    <a:srgbClr val="204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40" autoAdjust="0"/>
    <p:restoredTop sz="96429" autoAdjust="0"/>
  </p:normalViewPr>
  <p:slideViewPr>
    <p:cSldViewPr snapToGrid="0" showGuides="1">
      <p:cViewPr>
        <p:scale>
          <a:sx n="42" d="100"/>
          <a:sy n="42" d="100"/>
        </p:scale>
        <p:origin x="1568" y="144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5"/>
            </a:lvl1pPr>
            <a:lvl2pPr marL="1619885" indent="0" algn="ctr">
              <a:buNone/>
              <a:defRPr sz="7085"/>
            </a:lvl2pPr>
            <a:lvl3pPr marL="3239770" indent="0" algn="ctr">
              <a:buNone/>
              <a:defRPr sz="6380"/>
            </a:lvl3pPr>
            <a:lvl4pPr marL="4859655" indent="0" algn="ctr">
              <a:buNone/>
              <a:defRPr sz="5670"/>
            </a:lvl4pPr>
            <a:lvl5pPr marL="6479540" indent="0" algn="ctr">
              <a:buNone/>
              <a:defRPr sz="5670"/>
            </a:lvl5pPr>
            <a:lvl6pPr marL="8100060" indent="0" algn="ctr">
              <a:buNone/>
              <a:defRPr sz="5670"/>
            </a:lvl6pPr>
            <a:lvl7pPr marL="9719945" indent="0" algn="ctr">
              <a:buNone/>
              <a:defRPr sz="5670"/>
            </a:lvl7pPr>
            <a:lvl8pPr marL="11339830" indent="0" algn="ctr">
              <a:buNone/>
              <a:defRPr sz="5670"/>
            </a:lvl8pPr>
            <a:lvl9pPr marL="12959715" indent="0" algn="ctr">
              <a:buNone/>
              <a:defRPr sz="567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5">
                <a:solidFill>
                  <a:schemeClr val="tx1"/>
                </a:solidFill>
              </a:defRPr>
            </a:lvl1pPr>
            <a:lvl2pPr marL="1619885" indent="0">
              <a:buNone/>
              <a:defRPr sz="7085">
                <a:solidFill>
                  <a:schemeClr val="tx1">
                    <a:tint val="75000"/>
                  </a:schemeClr>
                </a:solidFill>
              </a:defRPr>
            </a:lvl2pPr>
            <a:lvl3pPr marL="323977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3pPr>
            <a:lvl4pPr marL="485965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4pPr>
            <a:lvl5pPr marL="647954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5pPr>
            <a:lvl6pPr marL="81000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6pPr>
            <a:lvl7pPr marL="971994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7pPr>
            <a:lvl8pPr marL="1133983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8pPr>
            <a:lvl9pPr marL="1295971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5" b="1"/>
            </a:lvl1pPr>
            <a:lvl2pPr marL="1619885" indent="0">
              <a:buNone/>
              <a:defRPr sz="7085" b="1"/>
            </a:lvl2pPr>
            <a:lvl3pPr marL="3239770" indent="0">
              <a:buNone/>
              <a:defRPr sz="6380" b="1"/>
            </a:lvl3pPr>
            <a:lvl4pPr marL="4859655" indent="0">
              <a:buNone/>
              <a:defRPr sz="5670" b="1"/>
            </a:lvl4pPr>
            <a:lvl5pPr marL="6479540" indent="0">
              <a:buNone/>
              <a:defRPr sz="5670" b="1"/>
            </a:lvl5pPr>
            <a:lvl6pPr marL="8100060" indent="0">
              <a:buNone/>
              <a:defRPr sz="5670" b="1"/>
            </a:lvl6pPr>
            <a:lvl7pPr marL="9719945" indent="0">
              <a:buNone/>
              <a:defRPr sz="5670" b="1"/>
            </a:lvl7pPr>
            <a:lvl8pPr marL="11339830" indent="0">
              <a:buNone/>
              <a:defRPr sz="5670" b="1"/>
            </a:lvl8pPr>
            <a:lvl9pPr marL="12959715" indent="0">
              <a:buNone/>
              <a:defRPr sz="567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40"/>
            </a:lvl1pPr>
            <a:lvl2pPr>
              <a:defRPr sz="9920"/>
            </a:lvl2pPr>
            <a:lvl3pPr>
              <a:defRPr sz="8505"/>
            </a:lvl3pPr>
            <a:lvl4pPr>
              <a:defRPr sz="7085"/>
            </a:lvl4pPr>
            <a:lvl5pPr>
              <a:defRPr sz="7085"/>
            </a:lvl5pPr>
            <a:lvl6pPr>
              <a:defRPr sz="7085"/>
            </a:lvl6pPr>
            <a:lvl7pPr>
              <a:defRPr sz="7085"/>
            </a:lvl7pPr>
            <a:lvl8pPr>
              <a:defRPr sz="7085"/>
            </a:lvl8pPr>
            <a:lvl9pPr>
              <a:defRPr sz="70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4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40"/>
            </a:lvl1pPr>
            <a:lvl2pPr marL="1619885" indent="0">
              <a:buNone/>
              <a:defRPr sz="9920"/>
            </a:lvl2pPr>
            <a:lvl3pPr marL="3239770" indent="0">
              <a:buNone/>
              <a:defRPr sz="8505"/>
            </a:lvl3pPr>
            <a:lvl4pPr marL="4859655" indent="0">
              <a:buNone/>
              <a:defRPr sz="7085"/>
            </a:lvl4pPr>
            <a:lvl5pPr marL="6479540" indent="0">
              <a:buNone/>
              <a:defRPr sz="7085"/>
            </a:lvl5pPr>
            <a:lvl6pPr marL="8100060" indent="0">
              <a:buNone/>
              <a:defRPr sz="7085"/>
            </a:lvl6pPr>
            <a:lvl7pPr marL="9719945" indent="0">
              <a:buNone/>
              <a:defRPr sz="7085"/>
            </a:lvl7pPr>
            <a:lvl8pPr marL="11339830" indent="0">
              <a:buNone/>
              <a:defRPr sz="7085"/>
            </a:lvl8pPr>
            <a:lvl9pPr marL="12959715" indent="0">
              <a:buNone/>
              <a:defRPr sz="708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70"/>
            </a:lvl1pPr>
            <a:lvl2pPr marL="1619885" indent="0">
              <a:buNone/>
              <a:defRPr sz="4960"/>
            </a:lvl2pPr>
            <a:lvl3pPr marL="3239770" indent="0">
              <a:buNone/>
              <a:defRPr sz="4250"/>
            </a:lvl3pPr>
            <a:lvl4pPr marL="4859655" indent="0">
              <a:buNone/>
              <a:defRPr sz="3545"/>
            </a:lvl4pPr>
            <a:lvl5pPr marL="6479540" indent="0">
              <a:buNone/>
              <a:defRPr sz="3545"/>
            </a:lvl5pPr>
            <a:lvl6pPr marL="8100060" indent="0">
              <a:buNone/>
              <a:defRPr sz="3545"/>
            </a:lvl6pPr>
            <a:lvl7pPr marL="9719945" indent="0">
              <a:buNone/>
              <a:defRPr sz="3545"/>
            </a:lvl7pPr>
            <a:lvl8pPr marL="11339830" indent="0">
              <a:buNone/>
              <a:defRPr sz="3545"/>
            </a:lvl8pPr>
            <a:lvl9pPr marL="12959715" indent="0">
              <a:buNone/>
              <a:defRPr sz="354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39770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260" indent="-810260" algn="l" defTabSz="3239770" rtl="0" eaLnBrk="1" latinLnBrk="0" hangingPunct="1">
        <a:lnSpc>
          <a:spcPct val="90000"/>
        </a:lnSpc>
        <a:spcBef>
          <a:spcPts val="3545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3014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8505" kern="1200">
          <a:solidFill>
            <a:schemeClr val="tx1"/>
          </a:solidFill>
          <a:latin typeface="+mn-lt"/>
          <a:ea typeface="+mn-ea"/>
          <a:cs typeface="+mn-cs"/>
        </a:defRPr>
      </a:lvl2pPr>
      <a:lvl3pPr marL="405003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7085" kern="1200">
          <a:solidFill>
            <a:schemeClr val="tx1"/>
          </a:solidFill>
          <a:latin typeface="+mn-lt"/>
          <a:ea typeface="+mn-ea"/>
          <a:cs typeface="+mn-cs"/>
        </a:defRPr>
      </a:lvl3pPr>
      <a:lvl4pPr marL="566991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728980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90968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1052957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2149455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3769340" indent="-810260" algn="l" defTabSz="3239770" rtl="0" eaLnBrk="1" latinLnBrk="0" hangingPunct="1">
        <a:lnSpc>
          <a:spcPct val="90000"/>
        </a:lnSpc>
        <a:spcBef>
          <a:spcPts val="1770"/>
        </a:spcBef>
        <a:buFont typeface="Arial" panose="020B0604020202020204" pitchFamily="34" charset="0"/>
        <a:buChar char="•"/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1pPr>
      <a:lvl2pPr marL="161988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2pPr>
      <a:lvl3pPr marL="323977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3pPr>
      <a:lvl4pPr marL="485965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4pPr>
      <a:lvl5pPr marL="647954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5pPr>
      <a:lvl6pPr marL="810006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6pPr>
      <a:lvl7pPr marL="971994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7pPr>
      <a:lvl8pPr marL="11339830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8pPr>
      <a:lvl9pPr marL="12959715" algn="l" defTabSz="3239770" rtl="0" eaLnBrk="1" latinLnBrk="0" hangingPunct="1">
        <a:defRPr sz="6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-1040"/>
            <a:ext cx="32399288" cy="462940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200"/>
          </a:p>
        </p:txBody>
      </p:sp>
      <p:sp>
        <p:nvSpPr>
          <p:cNvPr id="5" name="文本框 4"/>
          <p:cNvSpPr txBox="1"/>
          <p:nvPr/>
        </p:nvSpPr>
        <p:spPr>
          <a:xfrm>
            <a:off x="2417476" y="2375482"/>
            <a:ext cx="27530362" cy="132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学生：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学号：</a:t>
            </a:r>
            <a:r>
              <a:rPr lang="en-US" altLang="zh-CN" sz="5400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</a:t>
            </a:r>
            <a:r>
              <a:rPr lang="zh-CN" altLang="en-US" sz="5400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； 专业：机械电子工程；班级：</a:t>
            </a:r>
            <a:endParaRPr lang="en-US" altLang="zh-CN" sz="5400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1196723" y="6054046"/>
            <a:ext cx="15430920" cy="99206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930"/>
              </a:spcBef>
              <a:buFont typeface="Arial" panose="020B0604020202020204" pitchFamily="34" charset="0"/>
              <a:buChar char="•"/>
              <a:defRPr/>
            </a:pPr>
            <a:r>
              <a:rPr lang="zh-CN" altLang="en-US" sz="4400" spc="-78" dirty="0">
                <a:latin typeface="楷体" panose="02010609060101010101" pitchFamily="49" charset="-122"/>
                <a:ea typeface="楷体" panose="02010609060101010101" pitchFamily="49" charset="-122"/>
              </a:rPr>
              <a:t>正文</a:t>
            </a:r>
            <a:endParaRPr lang="en-US" sz="3880" spc="-78" dirty="0"/>
          </a:p>
        </p:txBody>
      </p:sp>
      <p:grpSp>
        <p:nvGrpSpPr>
          <p:cNvPr id="8" name="Group 72"/>
          <p:cNvGrpSpPr/>
          <p:nvPr/>
        </p:nvGrpSpPr>
        <p:grpSpPr bwMode="auto">
          <a:xfrm>
            <a:off x="1318771" y="4911512"/>
            <a:ext cx="3719760" cy="1244464"/>
            <a:chOff x="1431925" y="4766647"/>
            <a:chExt cx="4795743" cy="1400791"/>
          </a:xfrm>
        </p:grpSpPr>
        <p:sp>
          <p:nvSpPr>
            <p:cNvPr id="9" name="Text Box 30"/>
            <p:cNvSpPr txBox="1">
              <a:spLocks noChangeArrowheads="1"/>
            </p:cNvSpPr>
            <p:nvPr/>
          </p:nvSpPr>
          <p:spPr bwMode="auto">
            <a:xfrm>
              <a:off x="1574312" y="4766647"/>
              <a:ext cx="3464512" cy="1223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0928" tIns="35466" rIns="70928" bIns="35466">
              <a:spAutoFit/>
            </a:bodyPr>
            <a:lstStyle>
              <a:lvl1pPr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1pPr>
              <a:lvl2pPr marL="742950" indent="-28575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2pPr>
              <a:lvl3pPr marL="11430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3pPr>
              <a:lvl4pPr marL="16002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4pPr>
              <a:lvl5pPr marL="2057400" indent="-228600"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6600">
                  <a:solidFill>
                    <a:schemeClr val="tx1"/>
                  </a:solidFill>
                  <a:latin typeface="Arial Narrow" panose="020B0606020202030204" pitchFamily="34" charset="0"/>
                </a:defRPr>
              </a:lvl9pPr>
            </a:lstStyle>
            <a:p>
              <a:r>
                <a:rPr lang="zh-CN" altLang="en-US" b="1" dirty="0">
                  <a:solidFill>
                    <a:srgbClr val="003399"/>
                  </a:solidFill>
                  <a:latin typeface="华文新魏" panose="02010800040101010101" pitchFamily="2" charset="-122"/>
                  <a:ea typeface="华文新魏" panose="02010800040101010101" pitchFamily="2" charset="-122"/>
                </a:rPr>
                <a:t>小标题</a:t>
              </a:r>
              <a:endParaRPr lang="en-US" altLang="zh-CN" b="1" dirty="0">
                <a:solidFill>
                  <a:srgbClr val="003399"/>
                </a:solidFill>
                <a:latin typeface="华文新魏" panose="02010800040101010101" pitchFamily="2" charset="-122"/>
                <a:ea typeface="华文新魏" panose="02010800040101010101" pitchFamily="2" charset="-122"/>
              </a:endParaRPr>
            </a:p>
          </p:txBody>
        </p:sp>
        <p:grpSp>
          <p:nvGrpSpPr>
            <p:cNvPr id="10" name="Group 55"/>
            <p:cNvGrpSpPr/>
            <p:nvPr/>
          </p:nvGrpSpPr>
          <p:grpSpPr bwMode="auto">
            <a:xfrm>
              <a:off x="1431925" y="5888038"/>
              <a:ext cx="4795743" cy="279400"/>
              <a:chOff x="914400" y="5978525"/>
              <a:chExt cx="4795743" cy="279400"/>
            </a:xfrm>
          </p:grpSpPr>
          <p:cxnSp>
            <p:nvCxnSpPr>
              <p:cNvPr id="11" name="AutoShape 43"/>
              <p:cNvCxnSpPr>
                <a:cxnSpLocks noChangeShapeType="1"/>
              </p:cNvCxnSpPr>
              <p:nvPr/>
            </p:nvCxnSpPr>
            <p:spPr bwMode="auto">
              <a:xfrm>
                <a:off x="1176338" y="6105525"/>
                <a:ext cx="4533805" cy="1529"/>
              </a:xfrm>
              <a:prstGeom prst="straightConnector1">
                <a:avLst/>
              </a:prstGeom>
              <a:noFill/>
              <a:ln w="57150">
                <a:solidFill>
                  <a:srgbClr val="FFCC0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" name="Rectangle 44"/>
              <p:cNvSpPr>
                <a:spLocks noChangeArrowheads="1"/>
              </p:cNvSpPr>
              <p:nvPr/>
            </p:nvSpPr>
            <p:spPr bwMode="auto">
              <a:xfrm>
                <a:off x="914400" y="5978525"/>
                <a:ext cx="261938" cy="279400"/>
              </a:xfrm>
              <a:prstGeom prst="rect">
                <a:avLst/>
              </a:prstGeom>
              <a:noFill/>
              <a:ln w="57150">
                <a:solidFill>
                  <a:srgbClr val="FFCC00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1pPr>
                <a:lvl2pPr marL="742950" indent="-28575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2pPr>
                <a:lvl3pPr marL="11430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3pPr>
                <a:lvl4pPr marL="16002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4pPr>
                <a:lvl5pPr marL="2057400" indent="-228600"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660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lvl9pPr>
              </a:lstStyle>
              <a:p>
                <a:endParaRPr lang="zh-CN" altLang="zh-CN" sz="5120">
                  <a:ea typeface="宋体" panose="02010600030101010101" pitchFamily="2" charset="-122"/>
                </a:endParaRPr>
              </a:p>
            </p:txBody>
          </p:sp>
        </p:grpSp>
      </p:grpSp>
      <p:pic>
        <p:nvPicPr>
          <p:cNvPr id="103" name="图片 10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68" y="96470"/>
            <a:ext cx="3695438" cy="3695438"/>
          </a:xfrm>
          <a:prstGeom prst="rect">
            <a:avLst/>
          </a:prstGeom>
        </p:spPr>
      </p:pic>
      <p:pic>
        <p:nvPicPr>
          <p:cNvPr id="104" name="图片 10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7FC"/>
              </a:clrFrom>
              <a:clrTo>
                <a:srgbClr val="FFF7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0941" y="111653"/>
            <a:ext cx="3644614" cy="3644614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6610" y="42327335"/>
            <a:ext cx="32399288" cy="87884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浙江大学机械工程学院</a:t>
            </a:r>
            <a:r>
              <a:rPr lang="en-US" altLang="zh-CN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2022</a:t>
            </a:r>
            <a:r>
              <a:rPr lang="zh-CN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TW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2023</a:t>
            </a:r>
            <a:r>
              <a:rPr lang="zh-TW" altLang="en-US" sz="5120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学年国家奖学金评选</a:t>
            </a:r>
            <a:endParaRPr lang="zh-TW" altLang="zh-TW" sz="512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1" name="Rectangle 19"/>
          <p:cNvSpPr>
            <a:spLocks noChangeArrowheads="1"/>
          </p:cNvSpPr>
          <p:nvPr/>
        </p:nvSpPr>
        <p:spPr bwMode="auto">
          <a:xfrm flipV="1">
            <a:off x="-16987" y="4165653"/>
            <a:ext cx="32399288" cy="540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3000">
                <a:srgbClr val="C00000"/>
              </a:gs>
            </a:gsLst>
            <a:lin ang="0" scaled="1"/>
          </a:gradFill>
          <a:ln w="25400">
            <a:noFill/>
            <a:miter lim="800000"/>
          </a:ln>
          <a:effectLst/>
        </p:spPr>
        <p:txBody>
          <a:bodyPr wrap="square" anchor="ctr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endParaRPr lang="zh-TW" altLang="zh-TW" sz="5120">
              <a:ea typeface="PMingLiU" panose="02020500000000000000" pitchFamily="18" charset="-12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mM4M2YyYzVhMzk2M2Y1YmYyMzQ4ZTViMGY1OWNlMGUifQ=="/>
</p:tagLst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70</Words>
  <Application>WPS 演示</Application>
  <PresentationFormat>自定义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黑体</vt:lpstr>
      <vt:lpstr>楷体</vt:lpstr>
      <vt:lpstr>Arial Narrow</vt:lpstr>
      <vt:lpstr>华文新魏</vt:lpstr>
      <vt:lpstr>PMingLiU</vt:lpstr>
      <vt:lpstr>Calibri</vt:lpstr>
      <vt:lpstr>微软雅黑</vt:lpstr>
      <vt:lpstr>Arial Unicode MS</vt:lpstr>
      <vt:lpstr>Calibri Light</vt:lpstr>
      <vt:lpstr>PMingLiU-ExtB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euise</cp:lastModifiedBy>
  <cp:revision>282</cp:revision>
  <dcterms:created xsi:type="dcterms:W3CDTF">2016-01-17T06:37:00Z</dcterms:created>
  <dcterms:modified xsi:type="dcterms:W3CDTF">2023-09-25T12:40:40Z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4AAE069F51B6477582AF2F435BA44B12_12</vt:lpwstr>
  </property>
  <property fmtid="{D5CDD505-2E9C-101B-9397-08002B2CF9AE}" pid="3" name="KSOProductBuildVer">
    <vt:lpwstr>2052-12.1.0.15673</vt:lpwstr>
  </property>
</Properties>
</file>