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399288" cy="43200638"/>
  <p:notesSz cx="6858000" cy="9144000"/>
  <p:defaultTextStyle>
    <a:defPPr>
      <a:defRPr lang="zh-CN"/>
    </a:defPPr>
    <a:lvl1pPr marL="0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1pPr>
    <a:lvl2pPr marL="2030385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2pPr>
    <a:lvl3pPr marL="406077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3pPr>
    <a:lvl4pPr marL="6091155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4pPr>
    <a:lvl5pPr marL="812154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5pPr>
    <a:lvl6pPr marL="10151926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6pPr>
    <a:lvl7pPr marL="1218231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7pPr>
    <a:lvl8pPr marL="14212697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8pPr>
    <a:lvl9pPr marL="1624308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CBEDDD"/>
    <a:srgbClr val="99CCFF"/>
    <a:srgbClr val="003399"/>
    <a:srgbClr val="F9C791"/>
    <a:srgbClr val="FAD4AB"/>
    <a:srgbClr val="FFFFFF"/>
    <a:srgbClr val="FBC891"/>
    <a:srgbClr val="FFCC00"/>
    <a:srgbClr val="204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0" autoAdjust="0"/>
    <p:restoredTop sz="96429" autoAdjust="0"/>
  </p:normalViewPr>
  <p:slideViewPr>
    <p:cSldViewPr snapToGrid="0">
      <p:cViewPr varScale="1">
        <p:scale>
          <a:sx n="14" d="100"/>
          <a:sy n="14" d="100"/>
        </p:scale>
        <p:origin x="2475" y="123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苏 炼" userId="9a533a05-9af1-4055-b363-b260fb90a676" providerId="ADAL" clId="{E02FF025-B5FC-4FAD-AC83-C9C007CC6C41}"/>
    <pc:docChg chg="modSld">
      <pc:chgData name="苏 炼" userId="9a533a05-9af1-4055-b363-b260fb90a676" providerId="ADAL" clId="{E02FF025-B5FC-4FAD-AC83-C9C007CC6C41}" dt="2021-10-22T08:08:01.463" v="30" actId="20577"/>
      <pc:docMkLst>
        <pc:docMk/>
      </pc:docMkLst>
      <pc:sldChg chg="modSp mod">
        <pc:chgData name="苏 炼" userId="9a533a05-9af1-4055-b363-b260fb90a676" providerId="ADAL" clId="{E02FF025-B5FC-4FAD-AC83-C9C007CC6C41}" dt="2021-10-22T08:08:01.463" v="30" actId="20577"/>
        <pc:sldMkLst>
          <pc:docMk/>
          <pc:sldMk cId="1789806264" sldId="256"/>
        </pc:sldMkLst>
        <pc:spChg chg="mod">
          <ac:chgData name="苏 炼" userId="9a533a05-9af1-4055-b363-b260fb90a676" providerId="ADAL" clId="{E02FF025-B5FC-4FAD-AC83-C9C007CC6C41}" dt="2021-10-22T08:08:01.463" v="30" actId="20577"/>
          <ac:spMkLst>
            <pc:docMk/>
            <pc:sldMk cId="1789806264" sldId="256"/>
            <ac:spMk id="10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197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152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209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82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30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2036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88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27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59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55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32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956D-0884-4C61-B58F-50C008D6319B}" type="datetimeFigureOut">
              <a:rPr lang="zh-CN" altLang="en-US" smtClean="0"/>
              <a:pPr/>
              <a:t>2024/11/5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96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-1040"/>
            <a:ext cx="32399288" cy="462940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0">
                <a:srgbClr val="6FA4DA"/>
              </a:gs>
              <a:gs pos="0">
                <a:srgbClr val="A6C7EA"/>
              </a:gs>
              <a:gs pos="8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202"/>
          </a:p>
        </p:txBody>
      </p:sp>
      <p:sp>
        <p:nvSpPr>
          <p:cNvPr id="5" name="文本框 4"/>
          <p:cNvSpPr txBox="1"/>
          <p:nvPr/>
        </p:nvSpPr>
        <p:spPr>
          <a:xfrm>
            <a:off x="2417476" y="2375482"/>
            <a:ext cx="27530362" cy="132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学生：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学号：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专业：机械电子工程；班级：</a:t>
            </a:r>
            <a:endParaRPr lang="en-US" altLang="zh-CN" sz="5400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1196723" y="6054046"/>
            <a:ext cx="15430920" cy="992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931"/>
              </a:spcBef>
              <a:buFont typeface="Arial" charset="0"/>
              <a:buChar char="•"/>
              <a:defRPr/>
            </a:pPr>
            <a:r>
              <a:rPr lang="zh-CN" altLang="en-US" sz="4400" spc="-78" dirty="0">
                <a:latin typeface="楷体" panose="02010609060101010101" pitchFamily="49" charset="-122"/>
                <a:ea typeface="楷体" panose="02010609060101010101" pitchFamily="49" charset="-122"/>
              </a:rPr>
              <a:t>正文</a:t>
            </a:r>
            <a:endParaRPr lang="en-US" sz="3879" spc="-78" dirty="0"/>
          </a:p>
        </p:txBody>
      </p: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1318771" y="4911512"/>
            <a:ext cx="3719760" cy="1244464"/>
            <a:chOff x="1431925" y="4766647"/>
            <a:chExt cx="4795743" cy="1400791"/>
          </a:xfrm>
        </p:grpSpPr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1574312" y="4766647"/>
              <a:ext cx="3464512" cy="1223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0928" tIns="35466" rIns="70928" bIns="35466">
              <a:spAutoFit/>
            </a:bodyPr>
            <a:lstStyle>
              <a:lvl1pPr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zh-CN" altLang="en-US" b="1" dirty="0">
                  <a:solidFill>
                    <a:srgbClr val="003399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小标题</a:t>
              </a:r>
              <a:endParaRPr lang="en-US" altLang="zh-CN" b="1" dirty="0">
                <a:solidFill>
                  <a:srgbClr val="003399"/>
                </a:solidFill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  <p:grpSp>
          <p:nvGrpSpPr>
            <p:cNvPr id="10" name="Group 55"/>
            <p:cNvGrpSpPr>
              <a:grpSpLocks/>
            </p:cNvGrpSpPr>
            <p:nvPr/>
          </p:nvGrpSpPr>
          <p:grpSpPr bwMode="auto">
            <a:xfrm>
              <a:off x="1431925" y="5888038"/>
              <a:ext cx="4795743" cy="279400"/>
              <a:chOff x="914400" y="5978525"/>
              <a:chExt cx="4795743" cy="279400"/>
            </a:xfrm>
          </p:grpSpPr>
          <p:cxnSp>
            <p:nvCxnSpPr>
              <p:cNvPr id="11" name="AutoShape 43"/>
              <p:cNvCxnSpPr>
                <a:cxnSpLocks noChangeShapeType="1"/>
              </p:cNvCxnSpPr>
              <p:nvPr/>
            </p:nvCxnSpPr>
            <p:spPr bwMode="auto">
              <a:xfrm>
                <a:off x="1176338" y="6105525"/>
                <a:ext cx="4533805" cy="1529"/>
              </a:xfrm>
              <a:prstGeom prst="straightConnector1">
                <a:avLst/>
              </a:prstGeom>
              <a:noFill/>
              <a:ln w="571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" name="Rectangle 44"/>
              <p:cNvSpPr>
                <a:spLocks noChangeArrowheads="1"/>
              </p:cNvSpPr>
              <p:nvPr/>
            </p:nvSpPr>
            <p:spPr bwMode="auto">
              <a:xfrm>
                <a:off x="914400" y="5978525"/>
                <a:ext cx="261938" cy="279400"/>
              </a:xfrm>
              <a:prstGeom prst="rect">
                <a:avLst/>
              </a:prstGeom>
              <a:noFill/>
              <a:ln w="57150">
                <a:solidFill>
                  <a:srgbClr val="FFCC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zh-CN" altLang="zh-CN" sz="5120">
                  <a:ea typeface="宋体" panose="02010600030101010101" pitchFamily="2" charset="-122"/>
                </a:endParaRPr>
              </a:p>
            </p:txBody>
          </p:sp>
        </p:grpSp>
      </p:grpSp>
      <p:pic>
        <p:nvPicPr>
          <p:cNvPr id="103" name="图片 10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68" y="96470"/>
            <a:ext cx="3695438" cy="3695438"/>
          </a:xfrm>
          <a:prstGeom prst="rect">
            <a:avLst/>
          </a:prstGeom>
        </p:spPr>
      </p:pic>
      <p:pic>
        <p:nvPicPr>
          <p:cNvPr id="104" name="图片 10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7FC"/>
              </a:clrFrom>
              <a:clrTo>
                <a:srgbClr val="FFF7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0941" y="111653"/>
            <a:ext cx="3644614" cy="3644614"/>
          </a:xfrm>
          <a:prstGeom prst="rect">
            <a:avLst/>
          </a:prstGeom>
        </p:spPr>
      </p:pic>
      <p:sp>
        <p:nvSpPr>
          <p:cNvPr id="100" name="Rectangle 19"/>
          <p:cNvSpPr>
            <a:spLocks noChangeArrowheads="1"/>
          </p:cNvSpPr>
          <p:nvPr/>
        </p:nvSpPr>
        <p:spPr bwMode="auto">
          <a:xfrm rot="10800000" flipV="1">
            <a:off x="46367" y="42326634"/>
            <a:ext cx="32399288" cy="88024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浙江大学机械工程学院</a:t>
            </a:r>
            <a:r>
              <a:rPr lang="en-US" altLang="zh-CN" sz="512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2023</a:t>
            </a:r>
            <a:r>
              <a:rPr lang="zh-CN" altLang="en-US" sz="512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TW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2024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学年</a:t>
            </a:r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专项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奖学金评选</a:t>
            </a:r>
            <a:endParaRPr lang="zh-TW" altLang="zh-TW" sz="512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1" name="Rectangle 19"/>
          <p:cNvSpPr>
            <a:spLocks noChangeArrowheads="1"/>
          </p:cNvSpPr>
          <p:nvPr/>
        </p:nvSpPr>
        <p:spPr bwMode="auto">
          <a:xfrm flipV="1">
            <a:off x="-16987" y="4165653"/>
            <a:ext cx="32399288" cy="540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zh-TW" altLang="zh-TW" sz="512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9806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1741</TotalTime>
  <Words>27</Words>
  <Application>Microsoft Office PowerPoint</Application>
  <PresentationFormat>自定义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新細明體</vt:lpstr>
      <vt:lpstr>黑体</vt:lpstr>
      <vt:lpstr>华文新魏</vt:lpstr>
      <vt:lpstr>楷体</vt:lpstr>
      <vt:lpstr>宋体</vt:lpstr>
      <vt:lpstr>Arial</vt:lpstr>
      <vt:lpstr>Arial Narrow</vt:lpstr>
      <vt:lpstr>Calibri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宋金源</cp:lastModifiedBy>
  <cp:revision>283</cp:revision>
  <dcterms:created xsi:type="dcterms:W3CDTF">2016-01-17T06:37:09Z</dcterms:created>
  <dcterms:modified xsi:type="dcterms:W3CDTF">2024-11-05T13:25:32Z</dcterms:modified>
</cp:coreProperties>
</file>