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90" r:id="rId3"/>
    <p:sldId id="29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8854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4617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0636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7089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5981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8361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439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190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88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0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443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81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391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39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92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41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334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38CE508-053D-426F-A351-B3D5A268B0E2}" type="datetimeFigureOut">
              <a:rPr lang="zh-CN" altLang="en-US" smtClean="0"/>
              <a:t>2019/9/28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0FF66-818D-4BA6-BC64-8ED9F9B91E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8112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40514" y="1617936"/>
            <a:ext cx="8663880" cy="1811064"/>
          </a:xfrm>
        </p:spPr>
        <p:txBody>
          <a:bodyPr>
            <a:normAutofit/>
          </a:bodyPr>
          <a:lstStyle/>
          <a:p>
            <a:r>
              <a:rPr lang="zh-CN" altLang="en-US" sz="4800" dirty="0"/>
              <a:t>         学院支部创建操作流程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591944" y="4941168"/>
            <a:ext cx="6037804" cy="1752600"/>
          </a:xfrm>
        </p:spPr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              浙江大学机械工程学院团委组织部</a:t>
            </a:r>
          </a:p>
        </p:txBody>
      </p:sp>
    </p:spTree>
    <p:extLst>
      <p:ext uri="{BB962C8B-B14F-4D97-AF65-F5344CB8AC3E}">
        <p14:creationId xmlns:p14="http://schemas.microsoft.com/office/powerpoint/2010/main" val="85810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1919536" y="404664"/>
            <a:ext cx="8229600" cy="1066800"/>
          </a:xfrm>
        </p:spPr>
        <p:txBody>
          <a:bodyPr/>
          <a:lstStyle/>
          <a:p>
            <a:r>
              <a:rPr lang="zh-CN" altLang="en-US" dirty="0"/>
              <a:t>       各新建团支部导入学生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19536" y="1338452"/>
            <a:ext cx="8229600" cy="4325112"/>
          </a:xfrm>
        </p:spPr>
        <p:txBody>
          <a:bodyPr/>
          <a:lstStyle/>
          <a:p>
            <a:r>
              <a:rPr lang="zh-CN" altLang="en-US" dirty="0"/>
              <a:t>各支部团支书登录（</a:t>
            </a:r>
            <a:r>
              <a:rPr lang="en-US" altLang="zh-CN" dirty="0"/>
              <a:t>http://www.youth.zju.edu.cn/sztz/</a:t>
            </a:r>
            <a:r>
              <a:rPr lang="zh-CN" altLang="en-US" dirty="0"/>
              <a:t>）网站。</a:t>
            </a:r>
            <a:endParaRPr lang="en-US" altLang="zh-CN" dirty="0"/>
          </a:p>
          <a:p>
            <a:r>
              <a:rPr lang="zh-CN" altLang="en-US" dirty="0"/>
              <a:t>使用本支部账号密码直接登录，使用</a:t>
            </a:r>
            <a:r>
              <a:rPr lang="zh-CN" altLang="en-US" dirty="0">
                <a:solidFill>
                  <a:srgbClr val="FF0000"/>
                </a:solidFill>
              </a:rPr>
              <a:t>添加学生</a:t>
            </a:r>
            <a:r>
              <a:rPr lang="zh-CN" altLang="en-US" dirty="0"/>
              <a:t>功能添加本支部同学信息。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6503" y="3829503"/>
            <a:ext cx="2223425" cy="259228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0F314F93-C935-4873-AFB0-B173413FCAF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5" r="28249"/>
          <a:stretch/>
        </p:blipFill>
        <p:spPr>
          <a:xfrm>
            <a:off x="6600057" y="4981352"/>
            <a:ext cx="3960441" cy="1616001"/>
          </a:xfrm>
          <a:prstGeom prst="rect">
            <a:avLst/>
          </a:prstGeom>
        </p:spPr>
      </p:pic>
      <p:sp>
        <p:nvSpPr>
          <p:cNvPr id="9" name="椭圆 8">
            <a:extLst>
              <a:ext uri="{FF2B5EF4-FFF2-40B4-BE49-F238E27FC236}">
                <a16:creationId xmlns:a16="http://schemas.microsoft.com/office/drawing/2014/main" id="{6A408B87-BFB5-46F2-AE58-785106608E5D}"/>
              </a:ext>
            </a:extLst>
          </p:cNvPr>
          <p:cNvSpPr/>
          <p:nvPr/>
        </p:nvSpPr>
        <p:spPr>
          <a:xfrm>
            <a:off x="8328248" y="6021288"/>
            <a:ext cx="1224136" cy="50405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8AF7158-6A3C-45D3-9E11-54581E2F7B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9536" y="3429000"/>
            <a:ext cx="2647772" cy="294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72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29EED3-D758-4B4D-A650-A359A9DB4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              各团员查询个人信息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BB27D7-6F5B-434F-A7CF-BBC85D011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各团员登录（</a:t>
            </a:r>
            <a:r>
              <a:rPr lang="en-US" altLang="zh-CN" dirty="0"/>
              <a:t>http://www.youth.zju.edu.cn/sztz/</a:t>
            </a:r>
            <a:r>
              <a:rPr lang="zh-CN" altLang="en-US" dirty="0"/>
              <a:t>）网站。</a:t>
            </a:r>
            <a:endParaRPr lang="en-US" altLang="zh-CN" dirty="0"/>
          </a:p>
          <a:p>
            <a:r>
              <a:rPr lang="zh-CN" altLang="en-US" dirty="0"/>
              <a:t>检查是否可以登录并熟悉二、三课相关操作。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6DC7654-FAC5-4590-8EAB-47AADDE1BC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377" y="3408992"/>
            <a:ext cx="2476190" cy="2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148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离子">
  <a:themeElements>
    <a:clrScheme name="离子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离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离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95</Words>
  <Application>Microsoft Office PowerPoint</Application>
  <PresentationFormat>宽屏</PresentationFormat>
  <Paragraphs>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离子</vt:lpstr>
      <vt:lpstr>         学院支部创建操作流程</vt:lpstr>
      <vt:lpstr>       各新建团支部导入学生</vt:lpstr>
      <vt:lpstr>              各团员查询个人信息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学院支部创建操作流程</dc:title>
  <dc:creator>李 雨浓</dc:creator>
  <cp:lastModifiedBy>李 雨浓</cp:lastModifiedBy>
  <cp:revision>2</cp:revision>
  <dcterms:created xsi:type="dcterms:W3CDTF">2019-09-28T02:28:00Z</dcterms:created>
  <dcterms:modified xsi:type="dcterms:W3CDTF">2019-09-28T02:47:56Z</dcterms:modified>
</cp:coreProperties>
</file>