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1pPr>
    <a:lvl2pPr marL="203038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2pPr>
    <a:lvl3pPr marL="406077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3pPr>
    <a:lvl4pPr marL="609115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4pPr>
    <a:lvl5pPr marL="812154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5pPr>
    <a:lvl6pPr marL="10151926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6pPr>
    <a:lvl7pPr marL="1218231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7pPr>
    <a:lvl8pPr marL="14212697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8pPr>
    <a:lvl9pPr marL="1624308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>
      <p:cViewPr varScale="1">
        <p:scale>
          <a:sx n="14" d="100"/>
          <a:sy n="14" d="100"/>
        </p:scale>
        <p:origin x="2779" y="11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97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52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09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3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0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8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55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2022/10/10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96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2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1"/>
              </a:spcBef>
              <a:buFont typeface="Arial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79" spc="-78" dirty="0"/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>
              <a:grpSpLocks/>
            </p:cNvGrpSpPr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6634"/>
            <a:ext cx="32399288" cy="8802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2021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2022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学年国家奖学金评选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新細明體</vt:lpstr>
      <vt:lpstr>黑体</vt:lpstr>
      <vt:lpstr>华文新魏</vt:lpstr>
      <vt:lpstr>楷体</vt:lpstr>
      <vt:lpstr>宋体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Administrator</cp:lastModifiedBy>
  <cp:revision>282</cp:revision>
  <dcterms:created xsi:type="dcterms:W3CDTF">2016-01-17T06:37:09Z</dcterms:created>
  <dcterms:modified xsi:type="dcterms:W3CDTF">2022-10-10T09:36:02Z</dcterms:modified>
</cp:coreProperties>
</file>