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399288" cy="43200638"/>
  <p:notesSz cx="6858000" cy="9144000"/>
  <p:custDataLst>
    <p:tags r:id="rId3"/>
  </p:custDataLst>
  <p:defaultTextStyle>
    <a:defPPr>
      <a:defRPr lang="zh-CN"/>
    </a:defPPr>
    <a:lvl1pPr marL="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1pPr>
    <a:lvl2pPr marL="203009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2pPr>
    <a:lvl3pPr marL="406082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3pPr>
    <a:lvl4pPr marL="609092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4pPr>
    <a:lvl5pPr marL="812165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5pPr>
    <a:lvl6pPr marL="1015174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6pPr>
    <a:lvl7pPr marL="1218247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7pPr>
    <a:lvl8pPr marL="1421257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8pPr>
    <a:lvl9pPr marL="1624330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CBEDDD"/>
    <a:srgbClr val="99CCFF"/>
    <a:srgbClr val="003399"/>
    <a:srgbClr val="F9C791"/>
    <a:srgbClr val="FAD4AB"/>
    <a:srgbClr val="FFFFFF"/>
    <a:srgbClr val="FBC891"/>
    <a:srgbClr val="FFCC00"/>
    <a:srgbClr val="204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6429" autoAdjust="0"/>
  </p:normalViewPr>
  <p:slideViewPr>
    <p:cSldViewPr snapToGrid="0" showGuides="1">
      <p:cViewPr varScale="1">
        <p:scale>
          <a:sx n="15" d="100"/>
          <a:sy n="15" d="100"/>
        </p:scale>
        <p:origin x="2918" y="48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79540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7954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40"/>
            </a:lvl1pPr>
            <a:lvl2pPr>
              <a:defRPr sz="9920"/>
            </a:lvl2pPr>
            <a:lvl3pPr>
              <a:defRPr sz="8505"/>
            </a:lvl3pPr>
            <a:lvl4pPr>
              <a:defRPr sz="7085"/>
            </a:lvl4pPr>
            <a:lvl5pPr>
              <a:defRPr sz="7085"/>
            </a:lvl5pPr>
            <a:lvl6pPr>
              <a:defRPr sz="7085"/>
            </a:lvl6pPr>
            <a:lvl7pPr>
              <a:defRPr sz="7085"/>
            </a:lvl7pPr>
            <a:lvl8pPr>
              <a:defRPr sz="7085"/>
            </a:lvl8pPr>
            <a:lvl9pPr>
              <a:defRPr sz="708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59655" indent="0">
              <a:buNone/>
              <a:defRPr sz="7085"/>
            </a:lvl4pPr>
            <a:lvl5pPr marL="6479540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  <a:t>2024/9/23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040"/>
            <a:ext cx="32399288" cy="462940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00"/>
          </a:p>
        </p:txBody>
      </p:sp>
      <p:sp>
        <p:nvSpPr>
          <p:cNvPr id="5" name="文本框 4"/>
          <p:cNvSpPr txBox="1"/>
          <p:nvPr/>
        </p:nvSpPr>
        <p:spPr>
          <a:xfrm>
            <a:off x="2417476" y="2375482"/>
            <a:ext cx="27530362" cy="132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学生：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学号：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专业：机械电子工程；班级：</a:t>
            </a:r>
            <a:endParaRPr lang="en-US" altLang="zh-CN" sz="54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1196723" y="6054046"/>
            <a:ext cx="15430920" cy="99206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3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4400" spc="-78" dirty="0">
                <a:latin typeface="楷体" panose="02010609060101010101" pitchFamily="49" charset="-122"/>
                <a:ea typeface="楷体" panose="02010609060101010101" pitchFamily="49" charset="-122"/>
              </a:rPr>
              <a:t>正文</a:t>
            </a:r>
            <a:endParaRPr lang="en-US" sz="3880" spc="-78" dirty="0"/>
          </a:p>
        </p:txBody>
      </p:sp>
      <p:grpSp>
        <p:nvGrpSpPr>
          <p:cNvPr id="8" name="Group 72"/>
          <p:cNvGrpSpPr/>
          <p:nvPr/>
        </p:nvGrpSpPr>
        <p:grpSpPr bwMode="auto">
          <a:xfrm>
            <a:off x="1318771" y="4911512"/>
            <a:ext cx="3719760" cy="1244464"/>
            <a:chOff x="1431925" y="4766647"/>
            <a:chExt cx="4795743" cy="1400791"/>
          </a:xfrm>
        </p:grpSpPr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574312" y="4766647"/>
              <a:ext cx="3464512" cy="1223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0928" tIns="35466" rIns="70928" bIns="35466">
              <a:spAutoFit/>
            </a:bodyPr>
            <a:lstStyle>
              <a:lvl1pPr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zh-CN" altLang="en-US" b="1" dirty="0">
                  <a:solidFill>
                    <a:srgbClr val="003399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小标题</a:t>
              </a:r>
              <a:endParaRPr lang="en-US" altLang="zh-CN" b="1" dirty="0">
                <a:solidFill>
                  <a:srgbClr val="003399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  <p:grpSp>
          <p:nvGrpSpPr>
            <p:cNvPr id="10" name="Group 55"/>
            <p:cNvGrpSpPr/>
            <p:nvPr/>
          </p:nvGrpSpPr>
          <p:grpSpPr bwMode="auto">
            <a:xfrm>
              <a:off x="1431925" y="5888038"/>
              <a:ext cx="4795743" cy="279400"/>
              <a:chOff x="914400" y="5978525"/>
              <a:chExt cx="4795743" cy="279400"/>
            </a:xfrm>
          </p:grpSpPr>
          <p:cxnSp>
            <p:nvCxnSpPr>
              <p:cNvPr id="11" name="AutoShape 43"/>
              <p:cNvCxnSpPr>
                <a:cxnSpLocks noChangeShapeType="1"/>
              </p:cNvCxnSpPr>
              <p:nvPr/>
            </p:nvCxnSpPr>
            <p:spPr bwMode="auto">
              <a:xfrm>
                <a:off x="1176338" y="6105525"/>
                <a:ext cx="4533805" cy="1529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914400" y="5978525"/>
                <a:ext cx="261938" cy="279400"/>
              </a:xfrm>
              <a:prstGeom prst="rect">
                <a:avLst/>
              </a:prstGeom>
              <a:noFill/>
              <a:ln w="57150">
                <a:solidFill>
                  <a:srgbClr val="FFCC00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zh-CN" altLang="zh-CN" sz="5120"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103" name="图片 10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8" y="96470"/>
            <a:ext cx="3695438" cy="3695438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7FC"/>
              </a:clrFrom>
              <a:clrTo>
                <a:srgbClr val="FFF7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941" y="111653"/>
            <a:ext cx="3644614" cy="3644614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6610" y="42327335"/>
            <a:ext cx="32399288" cy="87884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浙江大学机械工程学院</a:t>
            </a:r>
            <a:r>
              <a:rPr lang="en-US" altLang="zh-CN" sz="512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2023</a:t>
            </a:r>
            <a:r>
              <a:rPr lang="zh-CN" altLang="en-US" sz="512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TW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2024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学年国家奖学金评选</a:t>
            </a:r>
            <a:endParaRPr lang="zh-TW" altLang="zh-TW" sz="512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1" name="Rectangle 19"/>
          <p:cNvSpPr>
            <a:spLocks noChangeArrowheads="1"/>
          </p:cNvSpPr>
          <p:nvPr/>
        </p:nvSpPr>
        <p:spPr bwMode="auto">
          <a:xfrm flipV="1">
            <a:off x="-16987" y="4165653"/>
            <a:ext cx="32399288" cy="540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</a:ln>
          <a:effectLst/>
        </p:spPr>
        <p:txBody>
          <a:bodyPr wrap="square" anchor="ctr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zh-TW" altLang="zh-TW" sz="5120">
              <a:ea typeface="PMingLiU" panose="02020500000000000000" pitchFamily="18" charset="-12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mM4M2YyYzVhMzk2M2Y1YmYyMzQ4ZTViMGY1OWNlMGUifQ=="/>
</p:tagLst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PMingLiU</vt:lpstr>
      <vt:lpstr>黑体</vt:lpstr>
      <vt:lpstr>华文新魏</vt:lpstr>
      <vt:lpstr>楷体</vt:lpstr>
      <vt:lpstr>宋体</vt:lpstr>
      <vt:lpstr>Arial</vt:lpstr>
      <vt:lpstr>Arial Narrow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宋金源</cp:lastModifiedBy>
  <cp:revision>283</cp:revision>
  <dcterms:created xsi:type="dcterms:W3CDTF">2016-01-17T06:37:00Z</dcterms:created>
  <dcterms:modified xsi:type="dcterms:W3CDTF">2024-09-23T08:57:22Z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4AAE069F51B6477582AF2F435BA44B12_12</vt:lpwstr>
  </property>
  <property fmtid="{D5CDD505-2E9C-101B-9397-08002B2CF9AE}" pid="3" name="KSOProductBuildVer">
    <vt:lpwstr>2052-12.1.0.15673</vt:lpwstr>
  </property>
</Properties>
</file>